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62" r:id="rId6"/>
    <p:sldId id="263" r:id="rId7"/>
    <p:sldId id="266" r:id="rId8"/>
    <p:sldId id="259" r:id="rId9"/>
    <p:sldId id="267" r:id="rId10"/>
    <p:sldId id="261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05" autoAdjust="0"/>
  </p:normalViewPr>
  <p:slideViewPr>
    <p:cSldViewPr>
      <p:cViewPr>
        <p:scale>
          <a:sx n="91" d="100"/>
          <a:sy n="91" d="100"/>
        </p:scale>
        <p:origin x="-63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C4E27-BF8F-4058-A8D6-2941DCA4C7FB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AB21-0E7C-464C-ADCF-D266214241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60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AB21-0E7C-464C-ADCF-D2662142412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384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3AB21-0E7C-464C-ADCF-D266214241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702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DC4209-4051-4855-BA43-6BF8CBE29C6C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A661D6-F8D2-44FC-A15E-D002F7D953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2448272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География на </a:t>
            </a:r>
            <a:br>
              <a:rPr lang="ru-RU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Африка </a:t>
            </a:r>
            <a:r>
              <a:rPr lang="en-US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–</a:t>
            </a:r>
            <a:r>
              <a:rPr lang="bg-BG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br>
              <a:rPr lang="bg-BG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bg-BG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горещия </a:t>
            </a:r>
            <a:r>
              <a:rPr lang="bg-BG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континент</a:t>
            </a:r>
            <a:r>
              <a:rPr lang="ru-RU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  </a:t>
            </a:r>
            <a:endParaRPr lang="en-US" i="1" u="sng" dirty="0"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5103" y="5229200"/>
            <a:ext cx="486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i="1" dirty="0" smtClean="0"/>
              <a:t>Презентация на Аврам  Доков </a:t>
            </a:r>
          </a:p>
          <a:p>
            <a:r>
              <a:rPr lang="bg-BG" sz="2400" b="1" i="1" dirty="0" smtClean="0"/>
              <a:t>от 5. А клас</a:t>
            </a:r>
            <a:endParaRPr lang="en-US" sz="2400" b="1" i="1" dirty="0"/>
          </a:p>
        </p:txBody>
      </p:sp>
      <p:pic>
        <p:nvPicPr>
          <p:cNvPr id="13314" name="Picture 2" descr="Резултат с изображение за афр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3096344" cy="309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0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24" y="0"/>
            <a:ext cx="8229600" cy="1143000"/>
          </a:xfrm>
        </p:spPr>
        <p:txBody>
          <a:bodyPr/>
          <a:lstStyle/>
          <a:p>
            <a:pPr algn="ctr"/>
            <a:r>
              <a:rPr lang="bg-BG" dirty="0" smtClean="0"/>
              <a:t>Жива природа  </a:t>
            </a:r>
            <a:endParaRPr lang="en-US" dirty="0"/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8604448" y="573045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Няма друг континент с такова богатство от животни като Африка. В нея се наблюдава целият климатичен </a:t>
            </a:r>
            <a:r>
              <a:rPr lang="bg-BG" dirty="0" smtClean="0"/>
              <a:t>спектър - от </a:t>
            </a:r>
            <a:r>
              <a:rPr lang="bg-BG" dirty="0" smtClean="0"/>
              <a:t>знойна жега  до  </a:t>
            </a:r>
            <a:r>
              <a:rPr lang="bg-BG" dirty="0" smtClean="0"/>
              <a:t>остър </a:t>
            </a:r>
            <a:r>
              <a:rPr lang="bg-BG" dirty="0" smtClean="0"/>
              <a:t>студ, а разнообразната растителност </a:t>
            </a:r>
            <a:r>
              <a:rPr lang="bg-BG" dirty="0" smtClean="0"/>
              <a:t> дава </a:t>
            </a:r>
            <a:r>
              <a:rPr lang="bg-BG" dirty="0" smtClean="0"/>
              <a:t>възможност да се развъждат най-различни животни, вкл. бозайници, птици, влечуги, риби и насекоми.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615704"/>
            <a:ext cx="3491880" cy="4242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1891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2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36104"/>
          </a:xfrm>
        </p:spPr>
        <p:txBody>
          <a:bodyPr/>
          <a:lstStyle/>
          <a:p>
            <a:r>
              <a:rPr lang="bg-BG" dirty="0" smtClean="0"/>
              <a:t>Благодаря за вниманието!!!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843808" y="4077072"/>
            <a:ext cx="2880320" cy="26642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Информацията е взета от: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Енциклопедия География на света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g-BG" sz="2800" dirty="0" smtClean="0"/>
              <a:t>Илюстрована Семейна енциклопедия ТОМ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1518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sz="6600" b="1" dirty="0"/>
              <a:t>И</a:t>
            </a:r>
            <a:r>
              <a:rPr lang="bg-BG" sz="6600" b="1" dirty="0" smtClean="0"/>
              <a:t>нформация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800599"/>
          </a:xfrm>
        </p:spPr>
        <p:txBody>
          <a:bodyPr>
            <a:normAutofit/>
          </a:bodyPr>
          <a:lstStyle/>
          <a:p>
            <a:r>
              <a:rPr lang="bg-BG" dirty="0" smtClean="0">
                <a:hlinkClick r:id="rId2" action="ppaction://hlinksldjump"/>
              </a:rPr>
              <a:t>Площ </a:t>
            </a:r>
            <a:r>
              <a:rPr lang="bg-BG" dirty="0" smtClean="0">
                <a:hlinkClick r:id="rId2" action="ppaction://hlinksldjump"/>
              </a:rPr>
              <a:t>и население </a:t>
            </a:r>
            <a:endParaRPr lang="bg-BG" dirty="0" smtClean="0"/>
          </a:p>
          <a:p>
            <a:r>
              <a:rPr lang="bg-BG" dirty="0" smtClean="0">
                <a:hlinkClick r:id="rId3" action="ppaction://hlinksldjump"/>
              </a:rPr>
              <a:t>История</a:t>
            </a:r>
            <a:endParaRPr lang="bg-BG" dirty="0" smtClean="0"/>
          </a:p>
          <a:p>
            <a:r>
              <a:rPr lang="bg-BG" dirty="0" smtClean="0">
                <a:hlinkClick r:id="rId4" action="ppaction://hlinksldjump"/>
              </a:rPr>
              <a:t>Географски особености</a:t>
            </a:r>
            <a:endParaRPr lang="bg-BG" dirty="0" smtClean="0"/>
          </a:p>
          <a:p>
            <a:r>
              <a:rPr lang="bg-BG" dirty="0" smtClean="0">
                <a:hlinkClick r:id="rId5" action="ppaction://hlinksldjump"/>
              </a:rPr>
              <a:t>Произход и релеф </a:t>
            </a:r>
          </a:p>
          <a:p>
            <a:r>
              <a:rPr lang="bg-BG" dirty="0" smtClean="0">
                <a:hlinkClick r:id="rId6" action="ppaction://hlinksldjump"/>
              </a:rPr>
              <a:t>Планини</a:t>
            </a:r>
            <a:endParaRPr lang="bg-BG" dirty="0" smtClean="0"/>
          </a:p>
          <a:p>
            <a:r>
              <a:rPr lang="bg-BG" dirty="0" smtClean="0">
                <a:hlinkClick r:id="rId7" action="ppaction://hlinksldjump"/>
              </a:rPr>
              <a:t>Климатични пояси</a:t>
            </a:r>
            <a:endParaRPr lang="bg-BG" dirty="0" smtClean="0"/>
          </a:p>
          <a:p>
            <a:r>
              <a:rPr lang="bg-BG" dirty="0" smtClean="0">
                <a:hlinkClick r:id="rId8" action="ppaction://hlinksldjump"/>
              </a:rPr>
              <a:t>Води</a:t>
            </a:r>
            <a:endParaRPr lang="en-US" dirty="0" smtClean="0"/>
          </a:p>
          <a:p>
            <a:r>
              <a:rPr lang="bg-BG" dirty="0" smtClean="0">
                <a:hlinkClick r:id="rId9" action="ppaction://hlinksldjump"/>
              </a:rPr>
              <a:t>Жива </a:t>
            </a:r>
            <a:r>
              <a:rPr lang="bg-BG" dirty="0" smtClean="0">
                <a:hlinkClick r:id="rId9" action="ppaction://hlinksldjump"/>
              </a:rPr>
              <a:t>природа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xmlns="" val="19482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764704"/>
            <a:ext cx="85896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Площ и население</a:t>
            </a:r>
            <a:br>
              <a:rPr lang="bg-B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3995936" cy="5257799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Африка - вторият </a:t>
            </a:r>
            <a:r>
              <a:rPr lang="bg-BG" dirty="0" smtClean="0"/>
              <a:t>по големина континент след Азия, </a:t>
            </a:r>
            <a:r>
              <a:rPr lang="bg-BG" dirty="0" smtClean="0"/>
              <a:t>е </a:t>
            </a:r>
            <a:r>
              <a:rPr lang="bg-BG" dirty="0" smtClean="0"/>
              <a:t>заета на север предимно от необятната </a:t>
            </a:r>
            <a:r>
              <a:rPr lang="bg-BG" dirty="0" smtClean="0"/>
              <a:t>пустиня </a:t>
            </a:r>
            <a:r>
              <a:rPr lang="bg-BG" dirty="0" smtClean="0"/>
              <a:t>Сахара. </a:t>
            </a:r>
            <a:endParaRPr lang="bg-BG" dirty="0" smtClean="0"/>
          </a:p>
          <a:p>
            <a:r>
              <a:rPr lang="bg-BG" dirty="0" smtClean="0"/>
              <a:t>Пустинята </a:t>
            </a:r>
            <a:r>
              <a:rPr lang="bg-BG" dirty="0" smtClean="0"/>
              <a:t>заема площ от близо </a:t>
            </a:r>
            <a:r>
              <a:rPr lang="en-US" dirty="0"/>
              <a:t>9</a:t>
            </a:r>
            <a:r>
              <a:rPr lang="bg-BG" dirty="0" smtClean="0"/>
              <a:t> млн</a:t>
            </a:r>
            <a:r>
              <a:rPr lang="en-US" dirty="0" smtClean="0"/>
              <a:t> </a:t>
            </a:r>
            <a:r>
              <a:rPr lang="bg-BG" dirty="0" smtClean="0"/>
              <a:t>квадратни км. и бързо нараства.</a:t>
            </a:r>
          </a:p>
          <a:p>
            <a:r>
              <a:rPr lang="bg-BG" dirty="0" smtClean="0"/>
              <a:t>Площ: 30335000 кв. </a:t>
            </a:r>
            <a:r>
              <a:rPr lang="bg-BG" dirty="0" smtClean="0"/>
              <a:t>км</a:t>
            </a:r>
            <a:r>
              <a:rPr lang="bg-BG" dirty="0" smtClean="0"/>
              <a:t>.</a:t>
            </a:r>
          </a:p>
          <a:p>
            <a:r>
              <a:rPr lang="bg-BG" dirty="0" smtClean="0"/>
              <a:t>Население: 1,216 млрд.</a:t>
            </a:r>
          </a:p>
          <a:p>
            <a:r>
              <a:rPr lang="bg-BG" dirty="0" smtClean="0"/>
              <a:t>Брой държави: </a:t>
            </a:r>
            <a:r>
              <a:rPr lang="en-US" dirty="0" smtClean="0"/>
              <a:t>5</a:t>
            </a:r>
            <a:r>
              <a:rPr lang="bg-BG" dirty="0" smtClean="0"/>
              <a:t>4 независими</a:t>
            </a:r>
            <a:endParaRPr lang="bg-BG" dirty="0" smtClean="0"/>
          </a:p>
          <a:p>
            <a:r>
              <a:rPr lang="bg-BG" dirty="0" smtClean="0"/>
              <a:t>Най-голямата  </a:t>
            </a:r>
            <a:r>
              <a:rPr lang="bg-BG" dirty="0" smtClean="0"/>
              <a:t>по площ държава</a:t>
            </a:r>
            <a:r>
              <a:rPr lang="bg-BG" dirty="0" smtClean="0"/>
              <a:t>: Алжир</a:t>
            </a:r>
          </a:p>
          <a:p>
            <a:r>
              <a:rPr lang="bg-BG" dirty="0" smtClean="0"/>
              <a:t>Най-малката </a:t>
            </a:r>
            <a:r>
              <a:rPr lang="bg-BG" dirty="0" smtClean="0"/>
              <a:t>държава</a:t>
            </a:r>
            <a:r>
              <a:rPr lang="bg-BG" dirty="0" smtClean="0"/>
              <a:t>: Сейшелски острови</a:t>
            </a: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8388424" y="839625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340768"/>
            <a:ext cx="5148064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492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879"/>
            <a:ext cx="8229600" cy="1143000"/>
          </a:xfrm>
        </p:spPr>
        <p:txBody>
          <a:bodyPr/>
          <a:lstStyle/>
          <a:p>
            <a:pPr algn="ctr"/>
            <a:r>
              <a:rPr lang="bg-BG" dirty="0" smtClean="0"/>
              <a:t>История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В Африка цивилизацията се заражда преди повече от 5000г. </a:t>
            </a:r>
            <a:r>
              <a:rPr lang="bg-BG" dirty="0" smtClean="0"/>
              <a:t>с  </a:t>
            </a:r>
            <a:r>
              <a:rPr lang="bg-BG" dirty="0" smtClean="0"/>
              <a:t>възникването на Древен </a:t>
            </a:r>
            <a:r>
              <a:rPr lang="bg-BG" dirty="0" smtClean="0"/>
              <a:t>Египет.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916832"/>
            <a:ext cx="3132895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16832"/>
            <a:ext cx="3888432" cy="2462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581128"/>
            <a:ext cx="288798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553744"/>
            <a:ext cx="4377680" cy="2304256"/>
          </a:xfrm>
          <a:prstGeom prst="rect">
            <a:avLst/>
          </a:prstGeom>
        </p:spPr>
      </p:pic>
      <p:sp>
        <p:nvSpPr>
          <p:cNvPr id="6" name="Oval 5">
            <a:hlinkClick r:id="rId6" action="ppaction://hlinksldjump"/>
          </p:cNvPr>
          <p:cNvSpPr/>
          <p:nvPr/>
        </p:nvSpPr>
        <p:spPr>
          <a:xfrm>
            <a:off x="8532440" y="980728"/>
            <a:ext cx="6115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25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bg-BG" dirty="0" smtClean="0"/>
              <a:t>Географски особености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772"/>
            <a:ext cx="8229600" cy="1044116"/>
          </a:xfrm>
        </p:spPr>
        <p:txBody>
          <a:bodyPr>
            <a:normAutofit/>
          </a:bodyPr>
          <a:lstStyle/>
          <a:p>
            <a:r>
              <a:rPr lang="ru-RU" dirty="0" smtClean="0"/>
              <a:t>В голямата си част Африка е </a:t>
            </a:r>
            <a:r>
              <a:rPr lang="ru-RU" dirty="0" smtClean="0"/>
              <a:t>плато, </a:t>
            </a:r>
            <a:r>
              <a:rPr lang="ru-RU" dirty="0" smtClean="0"/>
              <a:t>покрито с </a:t>
            </a:r>
            <a:r>
              <a:rPr lang="ru-RU" dirty="0" err="1" smtClean="0"/>
              <a:t>пустини</a:t>
            </a:r>
            <a:r>
              <a:rPr lang="ru-RU" dirty="0" smtClean="0"/>
              <a:t>, </a:t>
            </a:r>
            <a:r>
              <a:rPr lang="ru-RU" dirty="0" err="1" smtClean="0"/>
              <a:t>тучни</a:t>
            </a:r>
            <a:r>
              <a:rPr lang="ru-RU" dirty="0" smtClean="0"/>
              <a:t> </a:t>
            </a:r>
            <a:r>
              <a:rPr lang="ru-RU" dirty="0" smtClean="0"/>
              <a:t>влажни гори и сухи </a:t>
            </a:r>
            <a:r>
              <a:rPr lang="ru-RU" dirty="0" err="1" smtClean="0"/>
              <a:t>пасища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7812360" y="11247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59" y="2773081"/>
            <a:ext cx="5004049" cy="3727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98052"/>
            <a:ext cx="3833167" cy="299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282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bg-BG" dirty="0" smtClean="0"/>
              <a:t>Произход и релеф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1656184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По-голямата част от Африка е разположена върху стабилна зона на Африканската  литосферна плоча. Повърхността ѝ е сравнително заравнена от външните земни процеси.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30671"/>
            <a:ext cx="26277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289488"/>
            <a:ext cx="3791744" cy="1806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8100392" y="5553194"/>
            <a:ext cx="6115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1616" y="4365104"/>
            <a:ext cx="332232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9" y="239033"/>
            <a:ext cx="8243455" cy="921715"/>
          </a:xfrm>
        </p:spPr>
        <p:txBody>
          <a:bodyPr/>
          <a:lstStyle/>
          <a:p>
            <a:pPr algn="ctr"/>
            <a:r>
              <a:rPr lang="bg-BG" dirty="0" smtClean="0"/>
              <a:t>Планини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22322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Най-високата планина  е Килиманджаро с връх Ухуру, висок 5895 </a:t>
            </a:r>
            <a:r>
              <a:rPr lang="ru-RU" dirty="0" err="1" smtClean="0"/>
              <a:t>m</a:t>
            </a:r>
            <a:r>
              <a:rPr lang="ru-RU" dirty="0" smtClean="0"/>
              <a:t>. </a:t>
            </a:r>
            <a:r>
              <a:rPr lang="ru-RU" dirty="0" err="1" smtClean="0"/>
              <a:t>Д</a:t>
            </a:r>
            <a:r>
              <a:rPr lang="ru-RU" dirty="0" err="1" smtClean="0"/>
              <a:t>руги</a:t>
            </a:r>
            <a:r>
              <a:rPr lang="ru-RU" dirty="0" smtClean="0"/>
              <a:t> </a:t>
            </a:r>
            <a:r>
              <a:rPr lang="ru-RU" dirty="0" err="1" smtClean="0"/>
              <a:t>по-известни</a:t>
            </a:r>
            <a:r>
              <a:rPr lang="ru-RU" dirty="0" smtClean="0"/>
              <a:t>  </a:t>
            </a:r>
            <a:r>
              <a:rPr lang="ru-RU" dirty="0" smtClean="0"/>
              <a:t>планини са Драконови планини, Атласки планини и Етиопска </a:t>
            </a:r>
            <a:r>
              <a:rPr lang="ru-RU" dirty="0" err="1" smtClean="0"/>
              <a:t>планинска</a:t>
            </a:r>
            <a:r>
              <a:rPr lang="ru-RU" dirty="0" smtClean="0"/>
              <a:t> </a:t>
            </a:r>
            <a:r>
              <a:rPr lang="ru-RU" dirty="0" err="1" smtClean="0"/>
              <a:t>земя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8419822" y="332656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5" y="2233924"/>
            <a:ext cx="3995936" cy="2269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874" y="2284229"/>
            <a:ext cx="4121725" cy="224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7" y="4677580"/>
            <a:ext cx="5215671" cy="218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24" y="4677580"/>
            <a:ext cx="3784135" cy="2186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703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bg-BG" dirty="0" smtClean="0"/>
              <a:t>Климатични пояси</a:t>
            </a:r>
            <a:endParaRPr lang="en-US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8388424" y="620688"/>
            <a:ext cx="57606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85" r="34841"/>
          <a:stretch>
            <a:fillRect/>
          </a:stretch>
        </p:blipFill>
        <p:spPr>
          <a:xfrm>
            <a:off x="5039544" y="1632846"/>
            <a:ext cx="4104456" cy="52251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567345"/>
            <a:ext cx="57961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Макар в по-голямата част на Африка да е топло или горещо през цялата година, климатът  обхваща  широк  диапазон поради  променящия  се  </a:t>
            </a:r>
            <a:r>
              <a:rPr lang="bg-BG" sz="2400" dirty="0" smtClean="0"/>
              <a:t>ландшафт.</a:t>
            </a:r>
            <a:endParaRPr lang="en-US" sz="2400" dirty="0" smtClean="0"/>
          </a:p>
          <a:p>
            <a:endParaRPr lang="en-US" sz="2000" dirty="0"/>
          </a:p>
          <a:p>
            <a:endParaRPr lang="bg-BG" sz="2400" dirty="0" smtClean="0"/>
          </a:p>
          <a:p>
            <a:endParaRPr lang="bg-BG" sz="2400" dirty="0"/>
          </a:p>
          <a:p>
            <a:r>
              <a:rPr lang="ru-RU" sz="2400" dirty="0" smtClean="0"/>
              <a:t>Диапазон-</a:t>
            </a:r>
            <a:r>
              <a:rPr lang="ru-RU" dirty="0" smtClean="0"/>
              <a:t>Обем</a:t>
            </a:r>
            <a:r>
              <a:rPr lang="ru-RU" dirty="0"/>
              <a:t>, размер; широта на знания, умения, </a:t>
            </a:r>
            <a:r>
              <a:rPr lang="ru-RU" dirty="0" smtClean="0"/>
              <a:t>възможности</a:t>
            </a:r>
            <a:r>
              <a:rPr lang="ru-RU" dirty="0"/>
              <a:t>.</a:t>
            </a:r>
            <a:endParaRPr lang="bg-BG" sz="2400" dirty="0" smtClean="0"/>
          </a:p>
          <a:p>
            <a:r>
              <a:rPr lang="bg-BG" sz="2400" dirty="0" smtClean="0"/>
              <a:t>Ландшафт</a:t>
            </a:r>
            <a:r>
              <a:rPr lang="bg-BG" sz="1500" dirty="0" smtClean="0"/>
              <a:t>-</a:t>
            </a:r>
            <a:r>
              <a:rPr lang="ru-RU" dirty="0"/>
              <a:t>специфична географска територия представляваща система от всички природни компоненти (скали, почва, въздух, вода, растителност и животни), която се променя във времето под влиянието на природните фактори и човешката дейност.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089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50" y="-387424"/>
            <a:ext cx="8229600" cy="1152128"/>
          </a:xfrm>
        </p:spPr>
        <p:txBody>
          <a:bodyPr/>
          <a:lstStyle/>
          <a:p>
            <a:pPr algn="ctr"/>
            <a:r>
              <a:rPr lang="bg-BG" dirty="0" smtClean="0"/>
              <a:t>Води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692696"/>
            <a:ext cx="914400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1800" dirty="0" smtClean="0"/>
              <a:t>За Африка водите имат голямо значение</a:t>
            </a:r>
            <a:r>
              <a:rPr lang="bg-BG" sz="1800" dirty="0" smtClean="0"/>
              <a:t>. В </a:t>
            </a:r>
            <a:r>
              <a:rPr lang="bg-BG" sz="1800" dirty="0" smtClean="0"/>
              <a:t>Сахара те са източнк и условие за живот, за отглеждането на културни растения и домашни животни.</a:t>
            </a:r>
          </a:p>
          <a:p>
            <a:pPr marL="0" indent="0">
              <a:buNone/>
            </a:pPr>
            <a:r>
              <a:rPr lang="bg-BG" sz="1800" dirty="0" smtClean="0"/>
              <a:t>Най-дълга </a:t>
            </a:r>
            <a:r>
              <a:rPr lang="bg-BG" sz="1800" dirty="0" smtClean="0"/>
              <a:t>река - Нил </a:t>
            </a:r>
            <a:r>
              <a:rPr lang="bg-BG" sz="1800" dirty="0" smtClean="0"/>
              <a:t>(6695 км.)</a:t>
            </a:r>
          </a:p>
          <a:p>
            <a:pPr marL="0" indent="0">
              <a:buNone/>
            </a:pPr>
            <a:r>
              <a:rPr lang="bg-BG" sz="1800" dirty="0" smtClean="0"/>
              <a:t>Най голямо </a:t>
            </a:r>
            <a:r>
              <a:rPr lang="bg-BG" sz="1800" dirty="0" smtClean="0"/>
              <a:t>езеро - Виктория </a:t>
            </a:r>
            <a:r>
              <a:rPr lang="bg-BG" sz="1800" dirty="0" smtClean="0"/>
              <a:t>(70000 км2)</a:t>
            </a:r>
            <a:endParaRPr lang="bg-BG" sz="1800" dirty="0"/>
          </a:p>
          <a:p>
            <a:pPr marL="0" indent="0">
              <a:buNone/>
            </a:pPr>
            <a:r>
              <a:rPr lang="bg-BG" sz="1800" dirty="0" smtClean="0"/>
              <a:t>Най дълбоко езеро и </a:t>
            </a:r>
            <a:r>
              <a:rPr lang="bg-BG" sz="1800" dirty="0" smtClean="0"/>
              <a:t>най-древното - Танганика</a:t>
            </a:r>
            <a:endParaRPr lang="bg-BG" sz="1800" dirty="0" smtClean="0"/>
          </a:p>
          <a:p>
            <a:pPr marL="0" indent="0">
              <a:buNone/>
            </a:pPr>
            <a:r>
              <a:rPr lang="bg-BG" sz="1800" dirty="0" smtClean="0"/>
              <a:t> (1470 </a:t>
            </a:r>
            <a:r>
              <a:rPr lang="en-US" sz="1800" dirty="0" smtClean="0"/>
              <a:t>m</a:t>
            </a:r>
            <a:r>
              <a:rPr lang="bg-BG" sz="1800" dirty="0" smtClean="0"/>
              <a:t>. </a:t>
            </a:r>
            <a:r>
              <a:rPr lang="bg-BG" sz="1800" dirty="0" smtClean="0"/>
              <a:t>дълбочина  </a:t>
            </a:r>
            <a:r>
              <a:rPr lang="bg-BG" sz="1800" dirty="0" smtClean="0"/>
              <a:t>и 32000 км2 )</a:t>
            </a:r>
          </a:p>
          <a:p>
            <a:pPr marL="0" indent="0">
              <a:buNone/>
            </a:pPr>
            <a:endParaRPr lang="bg-BG" sz="1800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bg-BG" sz="1800" dirty="0" smtClean="0"/>
              <a:t>Безотточни - тези </a:t>
            </a:r>
            <a:r>
              <a:rPr lang="bg-BG" sz="1800" dirty="0" smtClean="0"/>
              <a:t>части от земната повърхност</a:t>
            </a:r>
            <a:r>
              <a:rPr lang="bg-BG" sz="1800" dirty="0" smtClean="0"/>
              <a:t>, в </a:t>
            </a:r>
            <a:r>
              <a:rPr lang="bg-BG" sz="1800" dirty="0" smtClean="0"/>
              <a:t>които водите на реките и езерата не достигат до море или океан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8460432" y="623731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98" y="1268760"/>
            <a:ext cx="347472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7820" y="3645024"/>
            <a:ext cx="2834640" cy="2032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36912"/>
            <a:ext cx="4896545" cy="31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4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</TotalTime>
  <Words>413</Words>
  <Application>Microsoft Office PowerPoint</Application>
  <PresentationFormat>Презентация на цял екран (4:3)</PresentationFormat>
  <Paragraphs>59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Flow</vt:lpstr>
      <vt:lpstr>География на  Африка –  горещия континент         </vt:lpstr>
      <vt:lpstr>Информация</vt:lpstr>
      <vt:lpstr>Площ и население </vt:lpstr>
      <vt:lpstr>История</vt:lpstr>
      <vt:lpstr>Географски особености  </vt:lpstr>
      <vt:lpstr>Произход и релеф</vt:lpstr>
      <vt:lpstr>Планини </vt:lpstr>
      <vt:lpstr>Климатични пояси</vt:lpstr>
      <vt:lpstr>Води </vt:lpstr>
      <vt:lpstr>Жива природа  </vt:lpstr>
      <vt:lpstr>Благодаря за вниманието!!!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География-климат и климатични пояси на африка</dc:title>
  <dc:creator>Dokovi</dc:creator>
  <cp:lastModifiedBy>Nikolaevi</cp:lastModifiedBy>
  <cp:revision>41</cp:revision>
  <dcterms:created xsi:type="dcterms:W3CDTF">2018-03-11T15:26:07Z</dcterms:created>
  <dcterms:modified xsi:type="dcterms:W3CDTF">2018-05-10T10:39:29Z</dcterms:modified>
</cp:coreProperties>
</file>